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62" r:id="rId3"/>
    <p:sldId id="263" r:id="rId4"/>
    <p:sldId id="264" r:id="rId5"/>
    <p:sldId id="265" r:id="rId6"/>
    <p:sldId id="266" r:id="rId7"/>
    <p:sldId id="267" r:id="rId8"/>
    <p:sldId id="258" r:id="rId9"/>
    <p:sldId id="257" r:id="rId10"/>
    <p:sldId id="259" r:id="rId11"/>
    <p:sldId id="268" r:id="rId12"/>
    <p:sldId id="269" r:id="rId13"/>
    <p:sldId id="270" r:id="rId14"/>
    <p:sldId id="280" r:id="rId15"/>
    <p:sldId id="281" r:id="rId16"/>
    <p:sldId id="282" r:id="rId17"/>
    <p:sldId id="283" r:id="rId18"/>
    <p:sldId id="284" r:id="rId19"/>
    <p:sldId id="285" r:id="rId20"/>
    <p:sldId id="286" r:id="rId21"/>
    <p:sldId id="287" r:id="rId22"/>
    <p:sldId id="288" r:id="rId23"/>
    <p:sldId id="289" r:id="rId24"/>
    <p:sldId id="290" r:id="rId25"/>
    <p:sldId id="291" r:id="rId26"/>
    <p:sldId id="292" r:id="rId27"/>
    <p:sldId id="293" r:id="rId28"/>
    <p:sldId id="294" r:id="rId29"/>
    <p:sldId id="295" r:id="rId30"/>
    <p:sldId id="296" r:id="rId31"/>
    <p:sldId id="297" r:id="rId32"/>
    <p:sldId id="298" r:id="rId33"/>
    <p:sldId id="299" r:id="rId34"/>
    <p:sldId id="300" r:id="rId35"/>
    <p:sldId id="301" r:id="rId36"/>
    <p:sldId id="302" r:id="rId37"/>
    <p:sldId id="303" r:id="rId38"/>
    <p:sldId id="271" r:id="rId39"/>
    <p:sldId id="272" r:id="rId40"/>
    <p:sldId id="273" r:id="rId41"/>
    <p:sldId id="274" r:id="rId42"/>
    <p:sldId id="275" r:id="rId43"/>
    <p:sldId id="276" r:id="rId44"/>
    <p:sldId id="277" r:id="rId45"/>
    <p:sldId id="278" r:id="rId46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11"/>
    <p:restoredTop sz="94694"/>
  </p:normalViewPr>
  <p:slideViewPr>
    <p:cSldViewPr snapToGrid="0">
      <p:cViewPr varScale="1">
        <p:scale>
          <a:sx n="121" d="100"/>
          <a:sy n="121" d="100"/>
        </p:scale>
        <p:origin x="744" y="17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presProps" Target="presProps.xml"/><Relationship Id="rId50" Type="http://schemas.openxmlformats.org/officeDocument/2006/relationships/tableStyles" Target="tableStyle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viewProps" Target="viewProps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BE131D-2C0E-0DBA-9A2C-2C20FEE519D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1CEAC11B-A616-7635-DF0C-1560FB8B2E0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2E07243-C06B-5629-3876-891468C9793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B2567C-57B2-CF4E-9C5B-8655D7976547}" type="datetimeFigureOut">
              <a:rPr lang="en-US" smtClean="0"/>
              <a:t>6/6/25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BF5C21B-4974-18B3-9F55-4B31A6F920F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4225ED0-CC73-2D8A-18B6-97E00F077AE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F953E6-5507-1F44-B010-43DD8D11BA0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4991531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E39468-90D5-204C-FCDB-205DC49BC36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342407-76A0-C734-2808-5D0368AFEB7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69E6E4D-7097-0A27-D6DA-BDD3242C912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B2567C-57B2-CF4E-9C5B-8655D7976547}" type="datetimeFigureOut">
              <a:rPr lang="en-US" smtClean="0"/>
              <a:t>6/6/25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0ED8600-39E7-2A91-BAA5-B079E66EB54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DAF5CCE-BE26-30CF-966C-F4C7B6151D2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F953E6-5507-1F44-B010-43DD8D11BA0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511568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C09A43E-EAC4-F477-C44F-B45845697F2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028EB73-33EF-4EAA-6D4D-7F9A1F1B2C2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394331C-782C-E8C6-1177-9553CB8885A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B2567C-57B2-CF4E-9C5B-8655D7976547}" type="datetimeFigureOut">
              <a:rPr lang="en-US" smtClean="0"/>
              <a:t>6/6/25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D82DA57-5258-CCB1-771C-10800FAF853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6CBAA1F-8CF7-F128-8CC1-FFCD15D8610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F953E6-5507-1F44-B010-43DD8D11BA0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5616384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0CFFB4D-3A0F-8529-7E38-94AA031C55A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BE78338-FF9C-2FBF-F0E2-BF945F19185E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DDEE29F9-AFD9-3FB0-3C95-BF8F712BF98C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5EA40A5-9900-CA27-F287-A2E416C1374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B2567C-57B2-CF4E-9C5B-8655D7976547}" type="datetimeFigureOut">
              <a:rPr lang="en-US" smtClean="0"/>
              <a:t>6/6/25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698933D-9DC3-5E3B-10D1-6E78A2EB477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BD51910-5525-9C22-B78C-198E8285EEF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F953E6-5507-1F44-B010-43DD8D11BA0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5023031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B726DD3-187D-50E0-B3F8-387B62F29E5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04A2C06-CA0B-EA68-9C8E-2B829E4A911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8BAB37CC-EF20-75B6-255F-56804B60938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0FC8901F-2EDD-64FD-5B26-195B408FEEE1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948ED875-1EF8-A8CA-3133-30C7D00C166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C60F3458-B15D-0347-3301-12D7AADB479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B2567C-57B2-CF4E-9C5B-8655D7976547}" type="datetimeFigureOut">
              <a:rPr lang="en-US" smtClean="0"/>
              <a:t>6/6/25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EA1B7582-33D0-9F37-BDAD-8E6C136645F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9092CA19-6A4F-01E6-DFB7-658F0ED00BD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F953E6-5507-1F44-B010-43DD8D11BA0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9082198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BA1D837-3454-2502-9EAA-81C0DE9C3D7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773164E8-8F78-BF74-F6AB-D3EDA9B8DBE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B2567C-57B2-CF4E-9C5B-8655D7976547}" type="datetimeFigureOut">
              <a:rPr lang="en-US" smtClean="0"/>
              <a:t>6/6/25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ECFBED0-94A0-9B59-CC63-8A91791A7C2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DD3D019E-FCDF-BB05-86D5-E7BC2AC9C4D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F953E6-5507-1F44-B010-43DD8D11BA0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2981220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23128FBC-62F6-B6C7-3BC0-83074DB2CB2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B2567C-57B2-CF4E-9C5B-8655D7976547}" type="datetimeFigureOut">
              <a:rPr lang="en-US" smtClean="0"/>
              <a:t>6/6/25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A6C47338-DBB8-ABB6-AE11-09829D34986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830CC4F-E6C2-BF15-B0C4-B60E6F6E2AA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F953E6-5507-1F44-B010-43DD8D11BA0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6760751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885F1DB-4B6F-F456-F7CE-13FFFAB0DF8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DE88112-27C9-D0B9-F608-7872331F48E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E0ED0ED-03BE-6212-A8BC-CCA76309CD08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27221F6-233B-EB99-4786-C13249E412F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B2567C-57B2-CF4E-9C5B-8655D7976547}" type="datetimeFigureOut">
              <a:rPr lang="en-US" smtClean="0"/>
              <a:t>6/6/25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6CDA7E3-7B7B-7072-DE7F-3B35EF602C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6CBDCEF-79F2-995C-64F4-331A9EB9A60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F953E6-5507-1F44-B010-43DD8D11BA0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6028669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9E5337A-B305-E335-9727-F2C467507F5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7F9F26DF-D8C7-30F9-A174-0F4E4325FB0E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93717AE-3213-A945-9897-18A76B9098A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1B46E1C-73F9-7AFD-77F7-C6677D5A577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B2567C-57B2-CF4E-9C5B-8655D7976547}" type="datetimeFigureOut">
              <a:rPr lang="en-US" smtClean="0"/>
              <a:t>6/6/25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A2BB094-70E6-0CF5-FB64-D01D4190210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BDDFFA02-F924-F8B3-4BB0-6E8B4C1A007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F953E6-5507-1F44-B010-43DD8D11BA0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8791504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AD1C1CA-E5D9-1D95-E72E-291632B8391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6BD047F7-4EEA-CD74-0B25-628AA7BDE15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64781E4-6C9A-70F8-7F3F-D1E1DDD39F9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B2567C-57B2-CF4E-9C5B-8655D7976547}" type="datetimeFigureOut">
              <a:rPr lang="en-US" smtClean="0"/>
              <a:t>6/6/25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0B6E7D5-7D99-7321-626D-092B88C143A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F169EEA-3BD4-E182-9829-540CC17A315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F953E6-5507-1F44-B010-43DD8D11BA0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7746100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C9021A32-2127-1039-343E-D62E7B93107E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D5F54F6F-A615-3E7C-C1DB-10417F5237EF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A99734E-C600-3893-917D-551953E0D96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B2567C-57B2-CF4E-9C5B-8655D7976547}" type="datetimeFigureOut">
              <a:rPr lang="en-US" smtClean="0"/>
              <a:t>6/6/25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BE3C02E-0BBF-696F-6577-FE882BC1624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58732F0-4843-1508-692D-BF010DF1D3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F953E6-5507-1F44-B010-43DD8D11BA0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3440638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795D8A36-172F-55D1-D86F-661F78BD2FD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D1BC031-96DB-A217-A5A1-6625977B3D0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57FDB9A-6C16-91A3-C81F-54E34995F59E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E0B2567C-57B2-CF4E-9C5B-8655D7976547}" type="datetimeFigureOut">
              <a:rPr lang="en-US" smtClean="0"/>
              <a:t>6/6/25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B9D54CE-3DA2-78A6-A2DF-1BB5E48E9BDA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C5EB8B7-52FA-E3E7-5B29-DFECB52E7D1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D9F953E6-5507-1F44-B010-43DD8D11BA0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551580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1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1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1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1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1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1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1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1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1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1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1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1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1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1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1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1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1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1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1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png"/><Relationship Id="rId1" Type="http://schemas.openxmlformats.org/officeDocument/2006/relationships/slideLayout" Target="../slideLayouts/slideLayout1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1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1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1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png"/><Relationship Id="rId1" Type="http://schemas.openxmlformats.org/officeDocument/2006/relationships/slideLayout" Target="../slideLayouts/slideLayout1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png"/><Relationship Id="rId1" Type="http://schemas.openxmlformats.org/officeDocument/2006/relationships/slideLayout" Target="../slideLayouts/slideLayout1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1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1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A blue and white cover with text&#10;&#10;AI-generated content may be incorrect.">
            <a:extLst>
              <a:ext uri="{FF2B5EF4-FFF2-40B4-BE49-F238E27FC236}">
                <a16:creationId xmlns:a16="http://schemas.microsoft.com/office/drawing/2014/main" id="{2D873A49-6065-6E0D-62F2-4042D863295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4490300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E15679D-6F96-FF04-9A15-A7744CF5BB3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omputer screen&#10;&#10;AI-generated content may be incorrect.">
            <a:extLst>
              <a:ext uri="{FF2B5EF4-FFF2-40B4-BE49-F238E27FC236}">
                <a16:creationId xmlns:a16="http://schemas.microsoft.com/office/drawing/2014/main" id="{FB69AE07-BDBE-385D-CE2D-35DADB6CCC1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8056003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47A008B-62B2-3A07-1218-4887E8C135D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showing the number of companies in the u. s.&#10;&#10;AI-generated content may be incorrect.">
            <a:extLst>
              <a:ext uri="{FF2B5EF4-FFF2-40B4-BE49-F238E27FC236}">
                <a16:creationId xmlns:a16="http://schemas.microsoft.com/office/drawing/2014/main" id="{6012B981-B11E-8C05-5A02-51AE3A85641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133575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41D0536-80DC-F601-1048-B79C6B4C026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showing the number of jobs in the us&#10;&#10;AI-generated content may be incorrect.">
            <a:extLst>
              <a:ext uri="{FF2B5EF4-FFF2-40B4-BE49-F238E27FC236}">
                <a16:creationId xmlns:a16="http://schemas.microsoft.com/office/drawing/2014/main" id="{68C33CB9-22C4-439B-5E94-DECDB99F31E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5807855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B88CBF7-C6C7-FB36-B04B-16EF5C37633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of sales in the us&#10;&#10;AI-generated content may be incorrect.">
            <a:extLst>
              <a:ext uri="{FF2B5EF4-FFF2-40B4-BE49-F238E27FC236}">
                <a16:creationId xmlns:a16="http://schemas.microsoft.com/office/drawing/2014/main" id="{08162DF7-F464-4969-47A8-3ABA62705B5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2174006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82DEC90-97AA-623E-2726-92C71451758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of a production and capacity in us&#10;&#10;AI-generated content may be incorrect.">
            <a:extLst>
              <a:ext uri="{FF2B5EF4-FFF2-40B4-BE49-F238E27FC236}">
                <a16:creationId xmlns:a16="http://schemas.microsoft.com/office/drawing/2014/main" id="{47363BE3-8448-31FC-406A-5A4A7C977EB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5611787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39487DC-125E-24F8-9BF7-68322834733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omputer screen&#10;&#10;AI-generated content may be incorrect.">
            <a:extLst>
              <a:ext uri="{FF2B5EF4-FFF2-40B4-BE49-F238E27FC236}">
                <a16:creationId xmlns:a16="http://schemas.microsoft.com/office/drawing/2014/main" id="{50DC3B53-0B26-C1EF-E4A3-923937BE3FD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3774199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282F86F-3A1B-E790-D76C-76078953CDB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showing the sales of a company&#10;&#10;AI-generated content may be incorrect.">
            <a:extLst>
              <a:ext uri="{FF2B5EF4-FFF2-40B4-BE49-F238E27FC236}">
                <a16:creationId xmlns:a16="http://schemas.microsoft.com/office/drawing/2014/main" id="{9E137C80-A5F8-32A7-B98E-024DFF7E09D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4772990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EE42983-C07E-76E4-A9FF-1AD715DE18C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showing the amount of money&#10;&#10;AI-generated content may be incorrect.">
            <a:extLst>
              <a:ext uri="{FF2B5EF4-FFF2-40B4-BE49-F238E27FC236}">
                <a16:creationId xmlns:a16="http://schemas.microsoft.com/office/drawing/2014/main" id="{76031235-F023-7781-4F50-74B2EEB8672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0179643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634FCF5-DD20-0561-3342-12A71015ABB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showing a line graph&#10;&#10;AI-generated content may be incorrect.">
            <a:extLst>
              <a:ext uri="{FF2B5EF4-FFF2-40B4-BE49-F238E27FC236}">
                <a16:creationId xmlns:a16="http://schemas.microsoft.com/office/drawing/2014/main" id="{19B82D8F-4428-004A-D880-EC400860E5C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9744084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2F90ECB-BA5B-AD9B-5A44-62E5896F2A1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showing the sales growth&#10;&#10;AI-generated content may be incorrect.">
            <a:extLst>
              <a:ext uri="{FF2B5EF4-FFF2-40B4-BE49-F238E27FC236}">
                <a16:creationId xmlns:a16="http://schemas.microsoft.com/office/drawing/2014/main" id="{31793FBB-7638-8108-D881-9D43E236892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60618472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36159CA-EDEA-5A16-AB3F-777E0F88F14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omputer screen&#10;&#10;AI-generated content may be incorrect.">
            <a:extLst>
              <a:ext uri="{FF2B5EF4-FFF2-40B4-BE49-F238E27FC236}">
                <a16:creationId xmlns:a16="http://schemas.microsoft.com/office/drawing/2014/main" id="{6FC09549-ECDE-4B1C-3F1D-C8735BDF716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95914879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E552A03-C4EE-C82D-D635-08B0E8F426C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of inventory in u. s.&#10;&#10;AI-generated content may be incorrect.">
            <a:extLst>
              <a:ext uri="{FF2B5EF4-FFF2-40B4-BE49-F238E27FC236}">
                <a16:creationId xmlns:a16="http://schemas.microsoft.com/office/drawing/2014/main" id="{12E36CAE-36B7-3660-2D6F-7778BF9ED79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9041200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A0EA79B-0370-B983-7599-757B4B87B59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showing the growth of a profitability index&#10;&#10;AI-generated content may be incorrect.">
            <a:extLst>
              <a:ext uri="{FF2B5EF4-FFF2-40B4-BE49-F238E27FC236}">
                <a16:creationId xmlns:a16="http://schemas.microsoft.com/office/drawing/2014/main" id="{78263706-8C6F-589A-0234-9B0FC04D3C9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04428844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96E9D92-D272-8917-EBCA-9AB0E3ABE58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of sales on a white background&#10;&#10;AI-generated content may be incorrect.">
            <a:extLst>
              <a:ext uri="{FF2B5EF4-FFF2-40B4-BE49-F238E27FC236}">
                <a16:creationId xmlns:a16="http://schemas.microsoft.com/office/drawing/2014/main" id="{F94D391B-292C-CC95-1601-6106BD21AEE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75434533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14EBDAA-10A1-2F34-A798-473CE665AED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omputer screen&#10;&#10;AI-generated content may be incorrect.">
            <a:extLst>
              <a:ext uri="{FF2B5EF4-FFF2-40B4-BE49-F238E27FC236}">
                <a16:creationId xmlns:a16="http://schemas.microsoft.com/office/drawing/2014/main" id="{264751A8-67C3-A58D-11BE-B6B05841539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02744315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DD4A67A-E9B7-C668-843C-FFEEC8E88B5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showing the amount of sales in the us&#10;&#10;AI-generated content may be incorrect.">
            <a:extLst>
              <a:ext uri="{FF2B5EF4-FFF2-40B4-BE49-F238E27FC236}">
                <a16:creationId xmlns:a16="http://schemas.microsoft.com/office/drawing/2014/main" id="{977658BA-83CE-C171-A7D9-3D71174983F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12388492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1D5D464-4651-8727-1007-77658B412EE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of a company's profit&#10;&#10;AI-generated content may be incorrect.">
            <a:extLst>
              <a:ext uri="{FF2B5EF4-FFF2-40B4-BE49-F238E27FC236}">
                <a16:creationId xmlns:a16="http://schemas.microsoft.com/office/drawing/2014/main" id="{47772211-BF9A-CC12-B627-DE4BFDF54CF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47900550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E239C06-880A-9307-67BC-C0B097325C9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of light truck mix&#10;&#10;AI-generated content may be incorrect.">
            <a:extLst>
              <a:ext uri="{FF2B5EF4-FFF2-40B4-BE49-F238E27FC236}">
                <a16:creationId xmlns:a16="http://schemas.microsoft.com/office/drawing/2014/main" id="{380131D3-2AB6-A13A-D109-1103F5991F8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14344754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5326D1A-350E-728E-C843-0B4513070F0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computer&#10;&#10;AI-generated content may be incorrect.">
            <a:extLst>
              <a:ext uri="{FF2B5EF4-FFF2-40B4-BE49-F238E27FC236}">
                <a16:creationId xmlns:a16="http://schemas.microsoft.com/office/drawing/2014/main" id="{2A094E2C-ADF7-05C4-9E9D-B92AEF200FB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27071426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1A89DD4-55DD-1EF9-3B05-D251EE31DA2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of a business unit&#10;&#10;AI-generated content may be incorrect.">
            <a:extLst>
              <a:ext uri="{FF2B5EF4-FFF2-40B4-BE49-F238E27FC236}">
                <a16:creationId xmlns:a16="http://schemas.microsoft.com/office/drawing/2014/main" id="{B1C0F924-E19E-8ECC-BB16-500090F22C3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1" y="0"/>
            <a:ext cx="12192001" cy="68580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8562892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339C892-1A98-946A-ADCD-8351B0E6298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showing the cost of a vehicle&#10;&#10;AI-generated content may be incorrect.">
            <a:extLst>
              <a:ext uri="{FF2B5EF4-FFF2-40B4-BE49-F238E27FC236}">
                <a16:creationId xmlns:a16="http://schemas.microsoft.com/office/drawing/2014/main" id="{350C1181-1829-3389-71CB-CF5AA1AEEAE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46051252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FD8F88E-AE57-0005-E692-374513E4D2B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lue and white graph&#10;&#10;AI-generated content may be incorrect.">
            <a:extLst>
              <a:ext uri="{FF2B5EF4-FFF2-40B4-BE49-F238E27FC236}">
                <a16:creationId xmlns:a16="http://schemas.microsoft.com/office/drawing/2014/main" id="{079AFD2D-C5B3-38D4-3313-1E0187CE472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05744367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FB50C85-0E5E-7B50-B244-54F89DD6DC2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showing the cost of a vehicle&#10;&#10;AI-generated content may be incorrect.">
            <a:extLst>
              <a:ext uri="{FF2B5EF4-FFF2-40B4-BE49-F238E27FC236}">
                <a16:creationId xmlns:a16="http://schemas.microsoft.com/office/drawing/2014/main" id="{55748FCB-AB45-97E9-A442-259265FF1FE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71153401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AF22A2A-1CED-8A3D-5025-BA6C19BAA64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showing the cost of a vehicle&#10;&#10;AI-generated content may be incorrect.">
            <a:extLst>
              <a:ext uri="{FF2B5EF4-FFF2-40B4-BE49-F238E27FC236}">
                <a16:creationId xmlns:a16="http://schemas.microsoft.com/office/drawing/2014/main" id="{0476964E-2956-7EEB-447F-9CEF0F0D766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7956241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92207B5-232A-6F52-D300-D34771CD8E0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omputer screen&#10;&#10;AI-generated content may be incorrect.">
            <a:extLst>
              <a:ext uri="{FF2B5EF4-FFF2-40B4-BE49-F238E27FC236}">
                <a16:creationId xmlns:a16="http://schemas.microsoft.com/office/drawing/2014/main" id="{741B1A1B-0BF3-9000-038D-CD0A62433CC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24409606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10968A1-2D17-EB94-8CD5-8119C70EEC4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of sales in the u. s.&#10;&#10;AI-generated content may be incorrect.">
            <a:extLst>
              <a:ext uri="{FF2B5EF4-FFF2-40B4-BE49-F238E27FC236}">
                <a16:creationId xmlns:a16="http://schemas.microsoft.com/office/drawing/2014/main" id="{E0C2C6CF-FC15-6634-E893-23B42F7B4F7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53597086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26C8538-A9D1-1235-42E5-6A63D5A6D2C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showing the production of vehicles delivered&#10;&#10;AI-generated content may be incorrect.">
            <a:extLst>
              <a:ext uri="{FF2B5EF4-FFF2-40B4-BE49-F238E27FC236}">
                <a16:creationId xmlns:a16="http://schemas.microsoft.com/office/drawing/2014/main" id="{9ECCA538-CE3F-38FF-81F5-472FFA06CF8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85271259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A063B9E-D854-123C-F7AF-7B965620350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with a bar graph&#10;&#10;AI-generated content may be incorrect.">
            <a:extLst>
              <a:ext uri="{FF2B5EF4-FFF2-40B4-BE49-F238E27FC236}">
                <a16:creationId xmlns:a16="http://schemas.microsoft.com/office/drawing/2014/main" id="{342B3B2B-442E-C0F2-35B6-504C5A09EDB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69386187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E9CF9BB-7A96-ACA9-15E4-3581B0426DA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computer&#10;&#10;AI-generated content may be incorrect.">
            <a:extLst>
              <a:ext uri="{FF2B5EF4-FFF2-40B4-BE49-F238E27FC236}">
                <a16:creationId xmlns:a16="http://schemas.microsoft.com/office/drawing/2014/main" id="{C9767D2F-3BC1-A467-0AEF-F262A96C382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55211287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73DAE2F-B495-38B1-1E37-F54CCB7FA82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of sales on a blue background&#10;&#10;AI-generated content may be incorrect.">
            <a:extLst>
              <a:ext uri="{FF2B5EF4-FFF2-40B4-BE49-F238E27FC236}">
                <a16:creationId xmlns:a16="http://schemas.microsoft.com/office/drawing/2014/main" id="{00048BA3-84A2-DF80-6FAD-EBF38C9A728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26278366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F8E33FE-ACAD-DFB4-6CD9-4D42198BFB9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of a sales report&#10;&#10;AI-generated content may be incorrect.">
            <a:extLst>
              <a:ext uri="{FF2B5EF4-FFF2-40B4-BE49-F238E27FC236}">
                <a16:creationId xmlns:a16="http://schemas.microsoft.com/office/drawing/2014/main" id="{92B75A2B-4478-24C0-5D65-046908414E6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0457742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48CFBFE-B7E1-B0C1-14A8-93402654FBD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showing the price of a car&#10;&#10;AI-generated content may be incorrect.">
            <a:extLst>
              <a:ext uri="{FF2B5EF4-FFF2-40B4-BE49-F238E27FC236}">
                <a16:creationId xmlns:a16="http://schemas.microsoft.com/office/drawing/2014/main" id="{A2F2662C-719F-4584-0AF1-459EE9F614B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49230450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0A33B69-BD83-8C39-33BF-7166194095C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hart with numbers and pie charts&#10;&#10;AI-generated content may be incorrect.">
            <a:extLst>
              <a:ext uri="{FF2B5EF4-FFF2-40B4-BE49-F238E27FC236}">
                <a16:creationId xmlns:a16="http://schemas.microsoft.com/office/drawing/2014/main" id="{6B2EC685-904F-C857-E773-3CFA8BF4D79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93492537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3BE7147-060F-7616-3FA4-A76627332C3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showing the sales of a company&#10;&#10;AI-generated content may be incorrect.">
            <a:extLst>
              <a:ext uri="{FF2B5EF4-FFF2-40B4-BE49-F238E27FC236}">
                <a16:creationId xmlns:a16="http://schemas.microsoft.com/office/drawing/2014/main" id="{6DE5396F-4ABA-12F5-ED39-A2FFBD176D0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53629611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BAF4A78-518A-FFE3-25D3-A18E03B8B7B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hart with pie charts and numbers&#10;&#10;AI-generated content may be incorrect.">
            <a:extLst>
              <a:ext uri="{FF2B5EF4-FFF2-40B4-BE49-F238E27FC236}">
                <a16:creationId xmlns:a16="http://schemas.microsoft.com/office/drawing/2014/main" id="{A67DD6AF-12CB-57B9-7B1F-D061FD67F0E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91370540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B66E32D-345B-A9AB-8BDE-DA3FD4D45BC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showing the sales of a car&#10;&#10;AI-generated content may be incorrect.">
            <a:extLst>
              <a:ext uri="{FF2B5EF4-FFF2-40B4-BE49-F238E27FC236}">
                <a16:creationId xmlns:a16="http://schemas.microsoft.com/office/drawing/2014/main" id="{485C12DA-7BEF-1CB5-CE7B-6B6A826EEE5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04346796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19175E6-7B16-27C2-7F3C-5BDE3264FF7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hart with blue circles and numbers&#10;&#10;AI-generated content may be incorrect.">
            <a:extLst>
              <a:ext uri="{FF2B5EF4-FFF2-40B4-BE49-F238E27FC236}">
                <a16:creationId xmlns:a16="http://schemas.microsoft.com/office/drawing/2014/main" id="{A984B11A-178C-C2E5-4B2E-02D75764D98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48299983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6B9FE72-F965-2C4E-5BCC-708C1AFF497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of sales growth&#10;&#10;AI-generated content may be incorrect.">
            <a:extLst>
              <a:ext uri="{FF2B5EF4-FFF2-40B4-BE49-F238E27FC236}">
                <a16:creationId xmlns:a16="http://schemas.microsoft.com/office/drawing/2014/main" id="{41DF97CB-F169-2CEF-4676-5019D19ABF4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00174544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8509D43-D351-2F70-0D31-18A01EED608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of the average annual rate&#10;&#10;AI-generated content may be incorrect.">
            <a:extLst>
              <a:ext uri="{FF2B5EF4-FFF2-40B4-BE49-F238E27FC236}">
                <a16:creationId xmlns:a16="http://schemas.microsoft.com/office/drawing/2014/main" id="{675D2792-EC1E-4B82-29A8-A6F0E3F722D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65179882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1D383C0-E24F-0150-BC70-E03C8CAAFFF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computer&#10;&#10;AI-generated content may be incorrect.">
            <a:extLst>
              <a:ext uri="{FF2B5EF4-FFF2-40B4-BE49-F238E27FC236}">
                <a16:creationId xmlns:a16="http://schemas.microsoft.com/office/drawing/2014/main" id="{F6CD824D-920B-18AE-0613-E8EDCF66F4D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8792756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1D76452-75B7-0550-C439-9507FE14842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with numbers and lines&#10;&#10;AI-generated content may be incorrect.">
            <a:extLst>
              <a:ext uri="{FF2B5EF4-FFF2-40B4-BE49-F238E27FC236}">
                <a16:creationId xmlns:a16="http://schemas.microsoft.com/office/drawing/2014/main" id="{02BDC6D8-ABD0-3B61-64E7-6456D92EB62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49988981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E10EDDC-D745-A641-6549-43BC18EB13F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omputer screen shot of a computer screen&#10;&#10;AI-generated content may be incorrect.">
            <a:extLst>
              <a:ext uri="{FF2B5EF4-FFF2-40B4-BE49-F238E27FC236}">
                <a16:creationId xmlns:a16="http://schemas.microsoft.com/office/drawing/2014/main" id="{F66125E4-F663-1972-994B-245DDACFBB4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99058079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8B48ADD-3EDD-7B46-10A2-5F832CFDBE2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aph showing a line graph&#10;&#10;AI-generated content may be incorrect.">
            <a:extLst>
              <a:ext uri="{FF2B5EF4-FFF2-40B4-BE49-F238E27FC236}">
                <a16:creationId xmlns:a16="http://schemas.microsoft.com/office/drawing/2014/main" id="{93AAA732-B4E8-CC9B-4D57-D3F3941AC2C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14800691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11016F0-F15C-5D18-B22B-11F113C659F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website with images of men&#10;&#10;AI-generated content may be incorrect.">
            <a:extLst>
              <a:ext uri="{FF2B5EF4-FFF2-40B4-BE49-F238E27FC236}">
                <a16:creationId xmlns:a16="http://schemas.microsoft.com/office/drawing/2014/main" id="{7C162654-B8F9-EF74-07B8-069E4C95073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2146169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11</TotalTime>
  <Words>0</Words>
  <Application>Microsoft Macintosh PowerPoint</Application>
  <PresentationFormat>Widescreen</PresentationFormat>
  <Paragraphs>0</Paragraphs>
  <Slides>45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45</vt:i4>
      </vt:variant>
    </vt:vector>
  </HeadingPairs>
  <TitlesOfParts>
    <vt:vector size="49" baseType="lpstr">
      <vt:lpstr>Aptos</vt:lpstr>
      <vt:lpstr>Aptos Display</vt:lpstr>
      <vt:lpstr>Arial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Erika Bevers</dc:creator>
  <cp:lastModifiedBy>Erika Bevers</cp:lastModifiedBy>
  <cp:revision>3</cp:revision>
  <dcterms:created xsi:type="dcterms:W3CDTF">2025-06-06T21:43:29Z</dcterms:created>
  <dcterms:modified xsi:type="dcterms:W3CDTF">2025-06-06T21:56:16Z</dcterms:modified>
</cp:coreProperties>
</file>